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Yazar ve Tarih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Yazar ve Tarih</a:t>
            </a:r>
          </a:p>
        </p:txBody>
      </p:sp>
      <p:sp>
        <p:nvSpPr>
          <p:cNvPr id="12" name="Sunu Başlığı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13" name="Gövde Düzeyi Bir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Sunu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Rap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övde Düzeyi Bir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Rapor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üyük V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övde Düzeyi Bir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%100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Veri bilgisi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Veri bilgisi</a:t>
            </a:r>
          </a:p>
        </p:txBody>
      </p:sp>
      <p:sp>
        <p:nvSpPr>
          <p:cNvPr id="108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İsim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İsim</a:t>
            </a:r>
          </a:p>
        </p:txBody>
      </p:sp>
      <p:sp>
        <p:nvSpPr>
          <p:cNvPr id="116" name="Gövde Düzeyi Bir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“Ünlü Alıntı”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 - 3 Yuk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Kızarmış pilav, kaynamış yumurta ve salata ile dolu kâse ve yemek çubukları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omon balığı çöreği, salata ve humus ile dolu kâse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Maydanozlu tereyağı, kavrulmuş fındık ve rendelenmiş parmesan peyniriyle bir kâse pappardelle makarna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kızarmış pilav, kaynamış yumurta ve salata ile dolu kâse ve yemek çubukları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kadolar ve misket limonları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unu Başlığı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23" name="Yazar ve Tarih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Yazar ve Tarih</a:t>
            </a:r>
          </a:p>
        </p:txBody>
      </p:sp>
      <p:sp>
        <p:nvSpPr>
          <p:cNvPr id="24" name="Gövde Düzeyi Bir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Sunu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ternatif 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omon balığı çöreği, salata ve humus ile dolu kâse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ayt Başlığı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Slayt Başlığı</a:t>
            </a:r>
          </a:p>
        </p:txBody>
      </p:sp>
      <p:sp>
        <p:nvSpPr>
          <p:cNvPr id="34" name="Gövde Düzeyi Bir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ayt Numarası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ayt Başlığı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43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44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, Madde İşaretleri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61" name="Gövde Düzeyi Bir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Maydanozlu tereyağı, kavrulmuş fındık ve rendelenmiş parmesan peyniriyle bir kâse pappardelle makarna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ayt Başlığı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6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ölü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ölüm Başlığı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Bölüm Başlığı</a:t>
            </a:r>
          </a:p>
        </p:txBody>
      </p:sp>
      <p:sp>
        <p:nvSpPr>
          <p:cNvPr id="72" name="Slayt Numarası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80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8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ja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janda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Ajanda Başlığı</a:t>
            </a:r>
          </a:p>
        </p:txBody>
      </p:sp>
      <p:sp>
        <p:nvSpPr>
          <p:cNvPr id="89" name="Ajanda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Ajanda Alt Başlığı</a:t>
            </a:r>
          </a:p>
        </p:txBody>
      </p:sp>
      <p:sp>
        <p:nvSpPr>
          <p:cNvPr id="90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Ajanda Konuları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Slayt Başlığı</a:t>
            </a:r>
          </a:p>
        </p:txBody>
      </p:sp>
      <p:sp>
        <p:nvSpPr>
          <p:cNvPr id="3" name="Gövde Düzeyi Bir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ayt Numarası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Logo Identity Guideline.pdf" descr="Logo Identity Guidelin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3350" y="-104775"/>
            <a:ext cx="24650700" cy="138660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494486" y="-8196882"/>
            <a:ext cx="64273413" cy="36414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circl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520289" y="-11705720"/>
            <a:ext cx="64228917" cy="36389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572062" y="-8317905"/>
            <a:ext cx="64489652" cy="365372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